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12" embedTrueTypeFonts="1" saveSubsetFonts="1">
  <p:sldMasterIdLst>
    <p:sldMasterId id="2147483648" r:id="rId1"/>
  </p:sldMasterIdLst>
  <p:sldIdLst>
    <p:sldId id="267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0086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743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264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7318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69766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2161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2815208" y="2128879"/>
            <a:ext cx="899731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Dynamic</a:t>
            </a:r>
            <a:r>
              <a:rPr spc="-155" dirty="0"/>
              <a:t> </a:t>
            </a:r>
            <a:r>
              <a:rPr spc="300" dirty="0"/>
              <a:t>DNA</a:t>
            </a:r>
            <a:r>
              <a:rPr spc="-280" dirty="0"/>
              <a:t> </a:t>
            </a:r>
            <a:r>
              <a:rPr spc="-10" dirty="0"/>
              <a:t>Structures</a:t>
            </a:r>
            <a:r>
              <a:rPr spc="-150" dirty="0"/>
              <a:t> </a:t>
            </a:r>
            <a:r>
              <a:rPr dirty="0"/>
              <a:t>in</a:t>
            </a:r>
            <a:r>
              <a:rPr spc="-155" dirty="0"/>
              <a:t> </a:t>
            </a:r>
            <a:r>
              <a:rPr spc="-10" dirty="0"/>
              <a:t>Biology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26384" y="2678577"/>
            <a:ext cx="7974965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3175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" algn="ctr">
              <a:lnSpc>
                <a:spcPct val="100000"/>
              </a:lnSpc>
              <a:spcBef>
                <a:spcPts val="1190"/>
              </a:spcBef>
            </a:pPr>
            <a:r>
              <a:rPr sz="2800" b="1" spc="-35" dirty="0">
                <a:latin typeface="Lato" panose="020F0502020204030203" pitchFamily="34" charset="0"/>
                <a:cs typeface="Lato" panose="020F0502020204030203" pitchFamily="34" charset="0"/>
              </a:rPr>
              <a:t>#DDNASRC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" algn="ctr">
              <a:lnSpc>
                <a:spcPct val="100000"/>
              </a:lnSpc>
              <a:spcBef>
                <a:spcPts val="530"/>
              </a:spcBef>
            </a:pP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Sunday,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19,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Friday,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24,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45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Omni</a:t>
            </a:r>
            <a:r>
              <a:rPr sz="2400" spc="-8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Scottsdale</a:t>
            </a:r>
            <a:r>
              <a:rPr sz="2400" spc="-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Resort</a:t>
            </a:r>
            <a:r>
              <a:rPr sz="2400" spc="-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&amp;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45" dirty="0">
                <a:latin typeface="Lato" panose="020F0502020204030203" pitchFamily="34" charset="0"/>
                <a:cs typeface="Lato" panose="020F0502020204030203" pitchFamily="34" charset="0"/>
              </a:rPr>
              <a:t>Spa</a:t>
            </a:r>
            <a:r>
              <a:rPr sz="2400" spc="-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at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Montelucia,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35" dirty="0">
                <a:latin typeface="Lato" panose="020F0502020204030203" pitchFamily="34" charset="0"/>
                <a:cs typeface="Lato" panose="020F0502020204030203" pitchFamily="34" charset="0"/>
              </a:rPr>
              <a:t>Scottsdale,</a:t>
            </a:r>
            <a:r>
              <a:rPr sz="2400" spc="-1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05" dirty="0">
                <a:latin typeface="Lato" panose="020F0502020204030203" pitchFamily="34" charset="0"/>
                <a:cs typeface="Lato" panose="020F0502020204030203" pitchFamily="34" charset="0"/>
              </a:rPr>
              <a:t>AZ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810" algn="ctr">
              <a:lnSpc>
                <a:spcPct val="100000"/>
              </a:lnSpc>
              <a:spcBef>
                <a:spcPts val="1265"/>
              </a:spcBef>
            </a:pPr>
            <a:r>
              <a:rPr sz="2600" b="1" spc="-180" dirty="0">
                <a:latin typeface="Lato" panose="020F0502020204030203" pitchFamily="34" charset="0"/>
                <a:cs typeface="Lato" panose="020F0502020204030203" pitchFamily="34" charset="0"/>
              </a:rPr>
              <a:t>FASEB.org/Dynamic-</a:t>
            </a:r>
            <a:r>
              <a:rPr sz="2600" b="1" spc="-25" dirty="0">
                <a:latin typeface="Lato" panose="020F0502020204030203" pitchFamily="34" charset="0"/>
                <a:cs typeface="Lato" panose="020F0502020204030203" pitchFamily="34" charset="0"/>
              </a:rPr>
              <a:t>DNA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861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64BF802-6721-4289-8EF1-DC69AE3EBA24}"/>
</file>

<file path=customXml/itemProps2.xml><?xml version="1.0" encoding="utf-8"?>
<ds:datastoreItem xmlns:ds="http://schemas.openxmlformats.org/officeDocument/2006/customXml" ds:itemID="{576E8686-E2FA-4CB2-B86B-2331D2FA103E}"/>
</file>

<file path=customXml/itemProps3.xml><?xml version="1.0" encoding="utf-8"?>
<ds:datastoreItem xmlns:ds="http://schemas.openxmlformats.org/officeDocument/2006/customXml" ds:itemID="{7DD412D1-DF5D-453C-A28A-44ADF2C36E25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40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Dynamic DNA Structures in Biology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1</cp:revision>
  <dcterms:created xsi:type="dcterms:W3CDTF">2025-11-16T22:28:52Z</dcterms:created>
  <dcterms:modified xsi:type="dcterms:W3CDTF">2025-11-16T22:51:02Z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